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66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6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3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53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5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6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7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43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4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73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7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2C55A-91AF-4944-B2A7-32540F0F1EF8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CDD76-CA94-4BA9-A083-24617F6204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14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47800" y="1397912"/>
            <a:ext cx="7239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NỘI DUNG HỌC NGÀY THỨ HAI (13/04/2020)</a:t>
            </a:r>
          </a:p>
        </p:txBody>
      </p:sp>
      <p:sp>
        <p:nvSpPr>
          <p:cNvPr id="6" name="Rectangle 5"/>
          <p:cNvSpPr/>
          <p:nvPr/>
        </p:nvSpPr>
        <p:spPr>
          <a:xfrm>
            <a:off x="311727" y="2182503"/>
            <a:ext cx="8839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 DỤC KỸ NĂNG SỐNG</a:t>
            </a:r>
          </a:p>
          <a:p>
            <a:pPr algn="ctr"/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“Hướng dẫn trẻ rửa tay 6 bước</a:t>
            </a:r>
            <a:r>
              <a:rPr lang="vi-V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clip)</a:t>
            </a:r>
            <a:endParaRPr lang="vi-VN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47800" y="5334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 MẦM NON VƯỜN HỒNG QUẬN 8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1300" y="47244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LỚP CHỒI 1 (4-5 </a:t>
            </a:r>
            <a:r>
              <a:rPr lang="en-US" sz="2000" b="1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23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42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win7</dc:creator>
  <cp:lastModifiedBy>win7</cp:lastModifiedBy>
  <cp:revision>6</cp:revision>
  <dcterms:created xsi:type="dcterms:W3CDTF">2020-04-12T04:48:35Z</dcterms:created>
  <dcterms:modified xsi:type="dcterms:W3CDTF">2020-04-13T05:09:11Z</dcterms:modified>
</cp:coreProperties>
</file>